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9/14/2014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D5BBC35B-A44B-4119-B8DA-DE9E3DFADA20}" type="slidenum">
              <a:rPr kumimoji="0" lang="en-US" smtClean="0"/>
              <a:pPr eaLnBrk="1" latinLnBrk="0" hangingPunct="1"/>
              <a:t>‹nr.›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436096" y="404664"/>
            <a:ext cx="3022104" cy="3177699"/>
          </a:xfrm>
        </p:spPr>
        <p:txBody>
          <a:bodyPr/>
          <a:lstStyle/>
          <a:p>
            <a:r>
              <a:rPr lang="nl-NL" dirty="0" smtClean="0"/>
              <a:t>Is de les nu al voorbij?!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Activerende lessen Na-</a:t>
            </a:r>
            <a:r>
              <a:rPr lang="nl-NL" dirty="0" err="1" smtClean="0"/>
              <a:t>Sk</a:t>
            </a:r>
            <a:r>
              <a:rPr lang="nl-NL" dirty="0" smtClean="0"/>
              <a:t> in de onderbouw</a:t>
            </a:r>
          </a:p>
          <a:p>
            <a:r>
              <a:rPr lang="nl-NL" dirty="0" smtClean="0"/>
              <a:t>Tim de Wolff en </a:t>
            </a:r>
            <a:r>
              <a:rPr lang="nl-NL" smtClean="0"/>
              <a:t>Sjaak Meertens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2703" y="5805264"/>
            <a:ext cx="3134977" cy="816129"/>
          </a:xfrm>
          <a:prstGeom prst="rect">
            <a:avLst/>
          </a:prstGeom>
        </p:spPr>
      </p:pic>
      <p:pic>
        <p:nvPicPr>
          <p:cNvPr id="1026" name="Picture 2" descr="D:\a2c\SAM_00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4464496" cy="3348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491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800" dirty="0" smtClean="0"/>
              <a:t>Doelgroep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dirty="0" smtClean="0"/>
              <a:t>Onderbouw mavo-havo-vwo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dirty="0" err="1" smtClean="0"/>
              <a:t>NaSk</a:t>
            </a:r>
            <a:r>
              <a:rPr lang="nl-NL" sz="2800" dirty="0" smtClean="0"/>
              <a:t>, Na, </a:t>
            </a:r>
            <a:r>
              <a:rPr lang="nl-NL" sz="2800" dirty="0" err="1" smtClean="0"/>
              <a:t>Sk</a:t>
            </a:r>
            <a:r>
              <a:rPr lang="nl-NL" sz="2800" dirty="0" smtClean="0"/>
              <a:t>  uit te breiden met Bi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393192" lvl="1" indent="0">
              <a:buNone/>
            </a:pPr>
            <a:endParaRPr lang="nl-NL" sz="2800" dirty="0" smtClean="0"/>
          </a:p>
          <a:p>
            <a:pPr marL="137160" indent="0">
              <a:buNone/>
            </a:pPr>
            <a:r>
              <a:rPr lang="nl-NL" sz="2800" dirty="0" smtClean="0"/>
              <a:t>Belangrijk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i="1" dirty="0" smtClean="0"/>
              <a:t>Actieve</a:t>
            </a:r>
            <a:r>
              <a:rPr lang="nl-NL" sz="2800" dirty="0" smtClean="0"/>
              <a:t> werk- &amp; leerhouding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dirty="0" smtClean="0"/>
              <a:t>Passend bij </a:t>
            </a:r>
            <a:r>
              <a:rPr lang="nl-NL" sz="2800" i="1" dirty="0" smtClean="0"/>
              <a:t>leerstijl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i="1" dirty="0" smtClean="0"/>
              <a:t>Samen</a:t>
            </a:r>
            <a:r>
              <a:rPr lang="nl-NL" sz="2800" dirty="0" smtClean="0"/>
              <a:t>werken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i="1" dirty="0" smtClean="0"/>
              <a:t>Plezier</a:t>
            </a:r>
            <a:r>
              <a:rPr lang="nl-NL" sz="2800" dirty="0" smtClean="0"/>
              <a:t> in het vak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sz="2800" i="1" dirty="0" smtClean="0"/>
              <a:t>Begrip</a:t>
            </a:r>
            <a:r>
              <a:rPr lang="nl-NL" sz="2800" dirty="0" smtClean="0"/>
              <a:t> van de concepten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58597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r>
              <a:rPr lang="nl-NL" dirty="0" smtClean="0"/>
              <a:t>Hoe bereiken we dat?</a:t>
            </a:r>
          </a:p>
          <a:p>
            <a:pPr marL="109728" indent="0">
              <a:buNone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Ruimte geven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Verantwoording vragen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Toetsen bevatten </a:t>
            </a:r>
            <a:r>
              <a:rPr lang="nl-NL" dirty="0" err="1" smtClean="0"/>
              <a:t>practicumkennis&amp;vaardigheden</a:t>
            </a: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Leerlingen kiezen: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smtClean="0"/>
              <a:t>eerst theorie dan practicum of andersom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Opdrachten voor twee- of drietallen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109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Begrip van concepten door werkplannen maken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Plezier door: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Aantrekkelijke practica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/>
              <a:t>Keuzevrijheid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Differentiatie naar niveau en tempo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195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>
              <a:buNone/>
            </a:pPr>
            <a:endParaRPr lang="nl-NL" dirty="0" smtClean="0"/>
          </a:p>
          <a:p>
            <a:pPr marL="109728" indent="0">
              <a:buNone/>
            </a:pPr>
            <a:r>
              <a:rPr lang="nl-NL" dirty="0" smtClean="0"/>
              <a:t>Resultaten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Goede motivatie </a:t>
            </a:r>
            <a:r>
              <a:rPr lang="nl-NL" dirty="0" err="1" smtClean="0"/>
              <a:t>lln</a:t>
            </a:r>
            <a:endParaRPr lang="nl-NL" dirty="0" smtClean="0"/>
          </a:p>
          <a:p>
            <a:r>
              <a:rPr lang="nl-NL" dirty="0" smtClean="0"/>
              <a:t>Stijgend aantal NT/NG profielen</a:t>
            </a:r>
          </a:p>
          <a:p>
            <a:r>
              <a:rPr lang="nl-NL" dirty="0" smtClean="0"/>
              <a:t>Goede aansluiting </a:t>
            </a:r>
            <a:r>
              <a:rPr lang="nl-NL" dirty="0" err="1" smtClean="0"/>
              <a:t>bb</a:t>
            </a:r>
            <a:endParaRPr lang="nl-NL" dirty="0" smtClean="0"/>
          </a:p>
          <a:p>
            <a:r>
              <a:rPr lang="nl-NL" dirty="0" smtClean="0"/>
              <a:t>Docent krijgt beter inzicht in capaciteit </a:t>
            </a:r>
            <a:r>
              <a:rPr lang="nl-NL" dirty="0" err="1" smtClean="0"/>
              <a:t>lln</a:t>
            </a:r>
            <a:endParaRPr lang="nl-NL" dirty="0" smtClean="0"/>
          </a:p>
          <a:p>
            <a:pPr lvl="1"/>
            <a:r>
              <a:rPr lang="nl-NL" dirty="0" smtClean="0"/>
              <a:t>Individuele coaching</a:t>
            </a:r>
          </a:p>
          <a:p>
            <a:pPr lvl="1"/>
            <a:r>
              <a:rPr lang="nl-NL" dirty="0" smtClean="0"/>
              <a:t>Gefundeerd advies profielkeuze</a:t>
            </a:r>
          </a:p>
          <a:p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 smtClean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02750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</TotalTime>
  <Words>115</Words>
  <Application>Microsoft Office PowerPoint</Application>
  <PresentationFormat>Diavoorstelling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Concours</vt:lpstr>
      <vt:lpstr>Is de les nu al voorbij?! </vt:lpstr>
      <vt:lpstr>PowerPoint-presentatie</vt:lpstr>
      <vt:lpstr>PowerPoint-presentatie</vt:lpstr>
      <vt:lpstr>PowerPoint-presentatie</vt:lpstr>
      <vt:lpstr>PowerPoint-presentatie</vt:lpstr>
    </vt:vector>
  </TitlesOfParts>
  <Company>Christelijk Lyceum Veenendaal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de les nu al voorbij?!</dc:title>
  <dc:creator>Sjaak Meertens (CLV)</dc:creator>
  <cp:lastModifiedBy>Sjaak Meertens (CLV)</cp:lastModifiedBy>
  <cp:revision>5</cp:revision>
  <dcterms:created xsi:type="dcterms:W3CDTF">2014-09-11T20:15:06Z</dcterms:created>
  <dcterms:modified xsi:type="dcterms:W3CDTF">2014-09-13T22:50:44Z</dcterms:modified>
</cp:coreProperties>
</file>