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54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31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2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38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93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08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23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382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67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5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98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CF6D6-87FF-46FD-80E7-2B2264598A4B}" type="datetimeFigureOut">
              <a:rPr lang="nl-NL" smtClean="0"/>
              <a:t>22-9-2014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E71B-D801-4967-9011-4C19FF5C15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73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140_l741i8&amp;list=UUOIpcNxwXrOisoU1uVyb3Eg" TargetMode="External"/><Relationship Id="rId2" Type="http://schemas.openxmlformats.org/officeDocument/2006/relationships/hyperlink" Target="https://www.youtube.com/watch?v=vx98ybakyNQ&amp;list=UUOIpcNxwXrOisoU1uVyb3E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Hoe blijf JIJ fris als docent?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Het DOT als manier om didactisch en vakinhoudelijk fris te blijven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sz="2600" dirty="0" smtClean="0"/>
              <a:t>Arjen Nawijn (STOAS/ </a:t>
            </a:r>
            <a:r>
              <a:rPr lang="nl-NL" sz="2600" dirty="0" err="1" smtClean="0"/>
              <a:t>betasteunpunt</a:t>
            </a:r>
            <a:r>
              <a:rPr lang="nl-NL" sz="2600" dirty="0" smtClean="0"/>
              <a:t>)</a:t>
            </a:r>
          </a:p>
          <a:p>
            <a:r>
              <a:rPr lang="nl-NL" sz="2600" dirty="0" err="1" smtClean="0"/>
              <a:t>Annemieke</a:t>
            </a:r>
            <a:r>
              <a:rPr lang="nl-NL" sz="2600" dirty="0" smtClean="0"/>
              <a:t> </a:t>
            </a:r>
            <a:r>
              <a:rPr lang="nl-NL" sz="2600" dirty="0" err="1" smtClean="0"/>
              <a:t>Gemmink</a:t>
            </a:r>
            <a:r>
              <a:rPr lang="nl-NL" sz="2600" dirty="0" smtClean="0"/>
              <a:t> (CLV)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26155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blijf JIJ fris*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Fris*: hoe houd je je lessen aantrekkelijk voor je leerlingen</a:t>
            </a:r>
          </a:p>
          <a:p>
            <a:r>
              <a:rPr lang="nl-NL" dirty="0" smtClean="0"/>
              <a:t>Inventarisatie</a:t>
            </a:r>
          </a:p>
          <a:p>
            <a:pPr lvl="2"/>
            <a:r>
              <a:rPr lang="nl-NL" dirty="0" smtClean="0"/>
              <a:t>Wat doe je, wat is je opbrengst, concreet in je les?</a:t>
            </a:r>
          </a:p>
          <a:p>
            <a:pPr lvl="1"/>
            <a:r>
              <a:rPr lang="nl-NL" dirty="0" smtClean="0"/>
              <a:t>Conferentie</a:t>
            </a:r>
          </a:p>
          <a:p>
            <a:pPr lvl="1"/>
            <a:r>
              <a:rPr lang="nl-NL" dirty="0" smtClean="0"/>
              <a:t>Cursus</a:t>
            </a:r>
          </a:p>
          <a:p>
            <a:pPr lvl="1"/>
            <a:r>
              <a:rPr lang="nl-NL" dirty="0" smtClean="0"/>
              <a:t>Vakliteratuur</a:t>
            </a:r>
          </a:p>
          <a:p>
            <a:pPr lvl="1"/>
            <a:r>
              <a:rPr lang="nl-NL" dirty="0" smtClean="0"/>
              <a:t>Collega’s: consultatie en intervisie</a:t>
            </a:r>
          </a:p>
          <a:p>
            <a:pPr lvl="1"/>
            <a:r>
              <a:rPr lang="nl-NL" dirty="0" err="1" smtClean="0"/>
              <a:t>Teamteaching</a:t>
            </a:r>
            <a:endParaRPr lang="nl-NL" dirty="0" smtClean="0"/>
          </a:p>
          <a:p>
            <a:pPr lvl="1"/>
            <a:r>
              <a:rPr lang="nl-NL" dirty="0" smtClean="0"/>
              <a:t>Promotiebeurs</a:t>
            </a:r>
          </a:p>
          <a:p>
            <a:pPr lvl="1"/>
            <a:r>
              <a:rPr lang="nl-NL" dirty="0" smtClean="0"/>
              <a:t>Stagebegeleider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497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Docent ontwikkelteam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Doelen:</a:t>
            </a:r>
          </a:p>
          <a:p>
            <a:pPr lvl="1"/>
            <a:r>
              <a:rPr lang="nl-NL" dirty="0" smtClean="0"/>
              <a:t>Actueel en aantrekkelijk </a:t>
            </a:r>
            <a:r>
              <a:rPr lang="nl-NL" dirty="0" err="1" smtClean="0"/>
              <a:t>beta</a:t>
            </a:r>
            <a:r>
              <a:rPr lang="nl-NL" dirty="0" smtClean="0"/>
              <a:t>-onderwijs</a:t>
            </a:r>
          </a:p>
          <a:p>
            <a:pPr lvl="1"/>
            <a:r>
              <a:rPr lang="nl-NL" dirty="0" smtClean="0"/>
              <a:t>Docentprofessionalisering</a:t>
            </a:r>
          </a:p>
          <a:p>
            <a:pPr lvl="1"/>
            <a:r>
              <a:rPr lang="nl-NL" dirty="0" smtClean="0"/>
              <a:t>Ontwikkelen lesmateriaal (freeware)</a:t>
            </a:r>
          </a:p>
          <a:p>
            <a:r>
              <a:rPr lang="nl-NL" dirty="0" smtClean="0"/>
              <a:t>Uitvoering:</a:t>
            </a:r>
          </a:p>
          <a:p>
            <a:pPr lvl="1"/>
            <a:r>
              <a:rPr lang="nl-NL" dirty="0" smtClean="0"/>
              <a:t>~ 5 bijeenkomsten</a:t>
            </a:r>
          </a:p>
          <a:p>
            <a:pPr lvl="1"/>
            <a:r>
              <a:rPr lang="nl-NL" dirty="0" smtClean="0"/>
              <a:t>1 hoorcollege van Hoogleraar </a:t>
            </a:r>
          </a:p>
          <a:p>
            <a:pPr lvl="1"/>
            <a:r>
              <a:rPr lang="nl-NL" dirty="0" smtClean="0"/>
              <a:t>4 werkbijeenkomsten</a:t>
            </a:r>
          </a:p>
          <a:p>
            <a:pPr lvl="1"/>
            <a:r>
              <a:rPr lang="nl-NL" dirty="0" smtClean="0"/>
              <a:t>Als gast: hoorcollege en practicum volgen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9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DOT Immunologie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Opbrengst</a:t>
            </a:r>
          </a:p>
          <a:p>
            <a:pPr lvl="1"/>
            <a:r>
              <a:rPr lang="nl-NL" dirty="0" smtClean="0"/>
              <a:t>Persoonlijke ervaringen </a:t>
            </a:r>
            <a:r>
              <a:rPr lang="nl-NL" dirty="0" err="1" smtClean="0"/>
              <a:t>Annemieke</a:t>
            </a:r>
            <a:endParaRPr lang="nl-NL" dirty="0" smtClean="0"/>
          </a:p>
          <a:p>
            <a:pPr lvl="1"/>
            <a:r>
              <a:rPr lang="nl-NL" dirty="0" smtClean="0"/>
              <a:t>Producten</a:t>
            </a:r>
          </a:p>
          <a:p>
            <a:pPr lvl="2"/>
            <a:r>
              <a:rPr lang="nl-NL" dirty="0" smtClean="0"/>
              <a:t>Module voor excellente leerlingen</a:t>
            </a:r>
          </a:p>
          <a:p>
            <a:pPr lvl="2"/>
            <a:r>
              <a:rPr lang="nl-NL" dirty="0" smtClean="0"/>
              <a:t>Module expert methode vaccins</a:t>
            </a:r>
          </a:p>
          <a:p>
            <a:pPr lvl="2"/>
            <a:r>
              <a:rPr lang="nl-NL" dirty="0" smtClean="0"/>
              <a:t>Module filmpje allergie</a:t>
            </a:r>
          </a:p>
          <a:p>
            <a:pPr lvl="2"/>
            <a:r>
              <a:rPr lang="nl-NL" dirty="0" smtClean="0"/>
              <a:t>Module illustratief practicum</a:t>
            </a:r>
          </a:p>
          <a:p>
            <a:pPr lvl="2"/>
            <a:r>
              <a:rPr lang="nl-NL" dirty="0" smtClean="0"/>
              <a:t>PPT basisstof immunologie</a:t>
            </a:r>
          </a:p>
          <a:p>
            <a:pPr lvl="2"/>
            <a:endParaRPr lang="nl-NL" dirty="0"/>
          </a:p>
          <a:p>
            <a:pPr lvl="2"/>
            <a:r>
              <a:rPr lang="nl-NL" dirty="0" smtClean="0"/>
              <a:t>Resultaat: het wordt een geheel is nu onderhanden van </a:t>
            </a:r>
          </a:p>
          <a:p>
            <a:pPr marL="914400" lvl="2" indent="0">
              <a:buNone/>
            </a:pPr>
            <a:r>
              <a:rPr lang="nl-NL" dirty="0" smtClean="0"/>
              <a:t>redacteur, komt na de nascholing in november op de </a:t>
            </a:r>
            <a:r>
              <a:rPr lang="nl-NL" dirty="0" err="1" smtClean="0"/>
              <a:t>WURsite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8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Immunologie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nl-NL" dirty="0" smtClean="0"/>
              <a:t>Module filmpje allergie maken </a:t>
            </a:r>
            <a:r>
              <a:rPr lang="nl-NL" sz="1800" dirty="0" smtClean="0"/>
              <a:t>(</a:t>
            </a:r>
            <a:r>
              <a:rPr lang="nl-NL" sz="1800" dirty="0" err="1" smtClean="0"/>
              <a:t>ipv</a:t>
            </a:r>
            <a:r>
              <a:rPr lang="nl-NL" sz="1800" dirty="0" smtClean="0"/>
              <a:t> 9 ‘normale’ lessen)</a:t>
            </a:r>
          </a:p>
          <a:p>
            <a:pPr lvl="1"/>
            <a:r>
              <a:rPr lang="nl-NL" dirty="0" err="1" smtClean="0"/>
              <a:t>Flipping</a:t>
            </a:r>
            <a:r>
              <a:rPr lang="nl-NL" dirty="0" smtClean="0"/>
              <a:t> the classroom, groepswerk</a:t>
            </a:r>
          </a:p>
          <a:p>
            <a:pPr lvl="1"/>
            <a:r>
              <a:rPr lang="nl-NL" dirty="0" smtClean="0"/>
              <a:t>9 typen allergie om uit te kiezen</a:t>
            </a:r>
          </a:p>
          <a:p>
            <a:pPr lvl="1"/>
            <a:r>
              <a:rPr lang="nl-NL" dirty="0" smtClean="0"/>
              <a:t>Deel van een </a:t>
            </a:r>
            <a:r>
              <a:rPr lang="nl-NL" dirty="0" err="1" smtClean="0"/>
              <a:t>toetscijfer</a:t>
            </a:r>
            <a:r>
              <a:rPr lang="nl-NL" dirty="0" smtClean="0"/>
              <a:t> (peer-review)</a:t>
            </a:r>
          </a:p>
          <a:p>
            <a:pPr lvl="1"/>
            <a:r>
              <a:rPr lang="nl-NL" dirty="0" smtClean="0"/>
              <a:t>Go/ No GO voor het ontwerp van het filmpje</a:t>
            </a:r>
            <a:endParaRPr lang="nl-NL" dirty="0" smtClean="0">
              <a:hlinkClick r:id="rId2"/>
            </a:endParaRPr>
          </a:p>
          <a:p>
            <a:endParaRPr lang="nl-NL" dirty="0">
              <a:hlinkClick r:id="rId2"/>
            </a:endParaRPr>
          </a:p>
          <a:p>
            <a:r>
              <a:rPr lang="nl-NL" dirty="0" smtClean="0">
                <a:hlinkClick r:id="rId2"/>
              </a:rPr>
              <a:t>Pinda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Koemelk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79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Reacties van jullie?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Opdracht!</a:t>
            </a:r>
            <a:endParaRPr lang="nl-NL" dirty="0"/>
          </a:p>
          <a:p>
            <a:pPr lvl="1"/>
            <a:r>
              <a:rPr lang="nl-NL" dirty="0" smtClean="0"/>
              <a:t>Wissel in groepjes van 3 je droom uit: welk lesmateriaal zou je zelf (ooit) willen ontwikkelen? (vergeet de randvoorwaarden!)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Lijkt het je wat om deel te nemen aan een DOT?</a:t>
            </a:r>
          </a:p>
          <a:p>
            <a:pPr lvl="1"/>
            <a:r>
              <a:rPr lang="nl-NL" dirty="0" smtClean="0"/>
              <a:t>Waarom wel /niet?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98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242</Words>
  <Application>Microsoft Office PowerPoint</Application>
  <PresentationFormat>Diavoorstelling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Hoe blijf JIJ fris als docent?</vt:lpstr>
      <vt:lpstr>Hoe blijf JIJ fris*</vt:lpstr>
      <vt:lpstr>Docent ontwikkelteam</vt:lpstr>
      <vt:lpstr>DOT Immunologie</vt:lpstr>
      <vt:lpstr>Opdracht Immunologie</vt:lpstr>
      <vt:lpstr>Reacties van jullie?</vt:lpstr>
    </vt:vector>
  </TitlesOfParts>
  <Company>Christelijk Lyceum Veenendaal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blijf JIJ fris als docent?</dc:title>
  <dc:creator>Annemieke Gemmink (CLV)</dc:creator>
  <cp:lastModifiedBy>Ruepert</cp:lastModifiedBy>
  <cp:revision>7</cp:revision>
  <dcterms:created xsi:type="dcterms:W3CDTF">2014-09-15T13:41:45Z</dcterms:created>
  <dcterms:modified xsi:type="dcterms:W3CDTF">2014-09-22T09:13:10Z</dcterms:modified>
</cp:coreProperties>
</file>